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43153-6992-4F4B-8E3A-149E3BD0E3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353161-CFC1-47D1-AEE4-B07BC14E6A39}">
      <dgm:prSet phldrT="[Text]"/>
      <dgm:spPr/>
      <dgm:t>
        <a:bodyPr/>
        <a:lstStyle/>
        <a:p>
          <a:r>
            <a:rPr lang="en-US" dirty="0" smtClean="0"/>
            <a:t>Right Faith</a:t>
          </a:r>
          <a:endParaRPr lang="en-US" dirty="0"/>
        </a:p>
      </dgm:t>
    </dgm:pt>
    <dgm:pt modelId="{AFCE81CD-4DA3-4ED1-88E1-469123C31BC1}" type="parTrans" cxnId="{AEE1E3A2-3DC6-4035-B1DA-85A6412C77B2}">
      <dgm:prSet/>
      <dgm:spPr/>
      <dgm:t>
        <a:bodyPr/>
        <a:lstStyle/>
        <a:p>
          <a:endParaRPr lang="en-US"/>
        </a:p>
      </dgm:t>
    </dgm:pt>
    <dgm:pt modelId="{9660D254-1288-4920-A096-9BE2D3AF2BBC}" type="sibTrans" cxnId="{AEE1E3A2-3DC6-4035-B1DA-85A6412C77B2}">
      <dgm:prSet/>
      <dgm:spPr/>
      <dgm:t>
        <a:bodyPr/>
        <a:lstStyle/>
        <a:p>
          <a:endParaRPr lang="en-US"/>
        </a:p>
      </dgm:t>
    </dgm:pt>
    <dgm:pt modelId="{B2A289CE-1B87-4225-8022-CDCEFBB344B7}">
      <dgm:prSet phldrT="[Text]"/>
      <dgm:spPr/>
      <dgm:t>
        <a:bodyPr/>
        <a:lstStyle/>
        <a:p>
          <a:r>
            <a:rPr lang="en-US" dirty="0" smtClean="0"/>
            <a:t>Right Knowledge</a:t>
          </a:r>
          <a:endParaRPr lang="en-US" dirty="0"/>
        </a:p>
      </dgm:t>
    </dgm:pt>
    <dgm:pt modelId="{A3B4573D-001C-4B7C-A720-43CE94CBE237}" type="parTrans" cxnId="{463787C8-CFD0-4E37-808D-6F141D3659D7}">
      <dgm:prSet/>
      <dgm:spPr/>
      <dgm:t>
        <a:bodyPr/>
        <a:lstStyle/>
        <a:p>
          <a:endParaRPr lang="en-US"/>
        </a:p>
      </dgm:t>
    </dgm:pt>
    <dgm:pt modelId="{D40C4191-6B87-4474-A1C2-D18CE0CE61F7}" type="sibTrans" cxnId="{463787C8-CFD0-4E37-808D-6F141D3659D7}">
      <dgm:prSet/>
      <dgm:spPr/>
      <dgm:t>
        <a:bodyPr/>
        <a:lstStyle/>
        <a:p>
          <a:endParaRPr lang="en-US"/>
        </a:p>
      </dgm:t>
    </dgm:pt>
    <dgm:pt modelId="{48F13442-30A7-4917-A1B3-C72C96329CFA}">
      <dgm:prSet phldrT="[Text]"/>
      <dgm:spPr/>
      <dgm:t>
        <a:bodyPr/>
        <a:lstStyle/>
        <a:p>
          <a:r>
            <a:rPr lang="en-US" dirty="0" smtClean="0"/>
            <a:t>Right Action</a:t>
          </a:r>
          <a:endParaRPr lang="en-US" dirty="0"/>
        </a:p>
      </dgm:t>
    </dgm:pt>
    <dgm:pt modelId="{D4176C08-2863-4558-8452-625776799859}" type="sibTrans" cxnId="{04DD2EBA-E834-4B1F-8D82-D8E156A56EBA}">
      <dgm:prSet/>
      <dgm:spPr/>
      <dgm:t>
        <a:bodyPr/>
        <a:lstStyle/>
        <a:p>
          <a:endParaRPr lang="en-US"/>
        </a:p>
      </dgm:t>
    </dgm:pt>
    <dgm:pt modelId="{827526BE-FA85-4D5B-917D-2E3A81FC1581}" type="parTrans" cxnId="{04DD2EBA-E834-4B1F-8D82-D8E156A56EBA}">
      <dgm:prSet/>
      <dgm:spPr/>
      <dgm:t>
        <a:bodyPr/>
        <a:lstStyle/>
        <a:p>
          <a:endParaRPr lang="en-US"/>
        </a:p>
      </dgm:t>
    </dgm:pt>
    <dgm:pt modelId="{E6862945-ACFF-46FA-8806-3ACD5549203D}" type="pres">
      <dgm:prSet presAssocID="{66643153-6992-4F4B-8E3A-149E3BD0E39D}" presName="linear" presStyleCnt="0">
        <dgm:presLayoutVars>
          <dgm:dir/>
          <dgm:animLvl val="lvl"/>
          <dgm:resizeHandles val="exact"/>
        </dgm:presLayoutVars>
      </dgm:prSet>
      <dgm:spPr/>
    </dgm:pt>
    <dgm:pt modelId="{FF89C4F1-5EC3-49DA-9F03-9174E7D112C4}" type="pres">
      <dgm:prSet presAssocID="{27353161-CFC1-47D1-AEE4-B07BC14E6A39}" presName="parentLin" presStyleCnt="0"/>
      <dgm:spPr/>
    </dgm:pt>
    <dgm:pt modelId="{2CCE3852-72FC-4E74-B9EE-11EE84B1238F}" type="pres">
      <dgm:prSet presAssocID="{27353161-CFC1-47D1-AEE4-B07BC14E6A39}" presName="parentLeftMargin" presStyleLbl="node1" presStyleIdx="0" presStyleCnt="3"/>
      <dgm:spPr/>
    </dgm:pt>
    <dgm:pt modelId="{A7E2BFC9-9F92-4919-A4B7-EF4482862AC5}" type="pres">
      <dgm:prSet presAssocID="{27353161-CFC1-47D1-AEE4-B07BC14E6A39}" presName="parentText" presStyleLbl="node1" presStyleIdx="0" presStyleCnt="3" custScaleY="72783">
        <dgm:presLayoutVars>
          <dgm:chMax val="0"/>
          <dgm:bulletEnabled val="1"/>
        </dgm:presLayoutVars>
      </dgm:prSet>
      <dgm:spPr/>
    </dgm:pt>
    <dgm:pt modelId="{CAA732F9-D6B3-4D2B-846C-3EA56350F3C4}" type="pres">
      <dgm:prSet presAssocID="{27353161-CFC1-47D1-AEE4-B07BC14E6A39}" presName="negativeSpace" presStyleCnt="0"/>
      <dgm:spPr/>
    </dgm:pt>
    <dgm:pt modelId="{8B6C779D-C2EE-4D64-AB89-5920E80F2E8B}" type="pres">
      <dgm:prSet presAssocID="{27353161-CFC1-47D1-AEE4-B07BC14E6A39}" presName="childText" presStyleLbl="conFgAcc1" presStyleIdx="0" presStyleCnt="3">
        <dgm:presLayoutVars>
          <dgm:bulletEnabled val="1"/>
        </dgm:presLayoutVars>
      </dgm:prSet>
      <dgm:spPr/>
    </dgm:pt>
    <dgm:pt modelId="{333B9638-EFC2-4A8F-837B-B70439964C39}" type="pres">
      <dgm:prSet presAssocID="{9660D254-1288-4920-A096-9BE2D3AF2BBC}" presName="spaceBetweenRectangles" presStyleCnt="0"/>
      <dgm:spPr/>
    </dgm:pt>
    <dgm:pt modelId="{0A3A05C4-2F3D-44D9-9270-51525BB8EA25}" type="pres">
      <dgm:prSet presAssocID="{B2A289CE-1B87-4225-8022-CDCEFBB344B7}" presName="parentLin" presStyleCnt="0"/>
      <dgm:spPr/>
    </dgm:pt>
    <dgm:pt modelId="{FAC55BC6-A4CD-4A09-BFB4-CAC5242AA660}" type="pres">
      <dgm:prSet presAssocID="{B2A289CE-1B87-4225-8022-CDCEFBB344B7}" presName="parentLeftMargin" presStyleLbl="node1" presStyleIdx="0" presStyleCnt="3"/>
      <dgm:spPr/>
    </dgm:pt>
    <dgm:pt modelId="{A0A11714-5F1C-49B6-A8B6-473FC5690407}" type="pres">
      <dgm:prSet presAssocID="{B2A289CE-1B87-4225-8022-CDCEFBB344B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03072-28F5-46B2-B349-19F511178987}" type="pres">
      <dgm:prSet presAssocID="{B2A289CE-1B87-4225-8022-CDCEFBB344B7}" presName="negativeSpace" presStyleCnt="0"/>
      <dgm:spPr/>
    </dgm:pt>
    <dgm:pt modelId="{24B22EF1-A9AC-48FD-9FBC-64F250804987}" type="pres">
      <dgm:prSet presAssocID="{B2A289CE-1B87-4225-8022-CDCEFBB344B7}" presName="childText" presStyleLbl="conFgAcc1" presStyleIdx="1" presStyleCnt="3">
        <dgm:presLayoutVars>
          <dgm:bulletEnabled val="1"/>
        </dgm:presLayoutVars>
      </dgm:prSet>
      <dgm:spPr/>
    </dgm:pt>
    <dgm:pt modelId="{C38A7EDE-2736-4771-A3D6-C9477A65A3B9}" type="pres">
      <dgm:prSet presAssocID="{D40C4191-6B87-4474-A1C2-D18CE0CE61F7}" presName="spaceBetweenRectangles" presStyleCnt="0"/>
      <dgm:spPr/>
    </dgm:pt>
    <dgm:pt modelId="{9276ECA9-F6CE-4659-B8C3-0A7B1A8284DC}" type="pres">
      <dgm:prSet presAssocID="{48F13442-30A7-4917-A1B3-C72C96329CFA}" presName="parentLin" presStyleCnt="0"/>
      <dgm:spPr/>
    </dgm:pt>
    <dgm:pt modelId="{C94CD0C1-7728-4B28-844C-2BB5059C0A67}" type="pres">
      <dgm:prSet presAssocID="{48F13442-30A7-4917-A1B3-C72C96329CFA}" presName="parentLeftMargin" presStyleLbl="node1" presStyleIdx="1" presStyleCnt="3"/>
      <dgm:spPr/>
    </dgm:pt>
    <dgm:pt modelId="{E0B34F31-7581-4286-BC36-EB96C27299EB}" type="pres">
      <dgm:prSet presAssocID="{48F13442-30A7-4917-A1B3-C72C96329CFA}" presName="parentText" presStyleLbl="node1" presStyleIdx="2" presStyleCnt="3" custLinFactNeighborY="56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7D853-0494-422E-B569-CA790CC808A2}" type="pres">
      <dgm:prSet presAssocID="{48F13442-30A7-4917-A1B3-C72C96329CFA}" presName="negativeSpace" presStyleCnt="0"/>
      <dgm:spPr/>
    </dgm:pt>
    <dgm:pt modelId="{6765CCD2-50A5-460D-BD14-A9933A9C9363}" type="pres">
      <dgm:prSet presAssocID="{48F13442-30A7-4917-A1B3-C72C96329CF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EE1E3A2-3DC6-4035-B1DA-85A6412C77B2}" srcId="{66643153-6992-4F4B-8E3A-149E3BD0E39D}" destId="{27353161-CFC1-47D1-AEE4-B07BC14E6A39}" srcOrd="0" destOrd="0" parTransId="{AFCE81CD-4DA3-4ED1-88E1-469123C31BC1}" sibTransId="{9660D254-1288-4920-A096-9BE2D3AF2BBC}"/>
    <dgm:cxn modelId="{463787C8-CFD0-4E37-808D-6F141D3659D7}" srcId="{66643153-6992-4F4B-8E3A-149E3BD0E39D}" destId="{B2A289CE-1B87-4225-8022-CDCEFBB344B7}" srcOrd="1" destOrd="0" parTransId="{A3B4573D-001C-4B7C-A720-43CE94CBE237}" sibTransId="{D40C4191-6B87-4474-A1C2-D18CE0CE61F7}"/>
    <dgm:cxn modelId="{04DD2EBA-E834-4B1F-8D82-D8E156A56EBA}" srcId="{66643153-6992-4F4B-8E3A-149E3BD0E39D}" destId="{48F13442-30A7-4917-A1B3-C72C96329CFA}" srcOrd="2" destOrd="0" parTransId="{827526BE-FA85-4D5B-917D-2E3A81FC1581}" sibTransId="{D4176C08-2863-4558-8452-625776799859}"/>
    <dgm:cxn modelId="{B2E9311B-3EBF-475F-9435-4DDF4495DCC4}" type="presOf" srcId="{48F13442-30A7-4917-A1B3-C72C96329CFA}" destId="{E0B34F31-7581-4286-BC36-EB96C27299EB}" srcOrd="1" destOrd="0" presId="urn:microsoft.com/office/officeart/2005/8/layout/list1"/>
    <dgm:cxn modelId="{D0631426-B1BB-4E8D-81F8-55AF81FCE15B}" type="presOf" srcId="{27353161-CFC1-47D1-AEE4-B07BC14E6A39}" destId="{A7E2BFC9-9F92-4919-A4B7-EF4482862AC5}" srcOrd="1" destOrd="0" presId="urn:microsoft.com/office/officeart/2005/8/layout/list1"/>
    <dgm:cxn modelId="{A11C9277-924C-4728-9ED5-2DEE547A69EC}" type="presOf" srcId="{66643153-6992-4F4B-8E3A-149E3BD0E39D}" destId="{E6862945-ACFF-46FA-8806-3ACD5549203D}" srcOrd="0" destOrd="0" presId="urn:microsoft.com/office/officeart/2005/8/layout/list1"/>
    <dgm:cxn modelId="{F3A06578-EFAB-473D-85B1-9DB6CFB54104}" type="presOf" srcId="{B2A289CE-1B87-4225-8022-CDCEFBB344B7}" destId="{FAC55BC6-A4CD-4A09-BFB4-CAC5242AA660}" srcOrd="0" destOrd="0" presId="urn:microsoft.com/office/officeart/2005/8/layout/list1"/>
    <dgm:cxn modelId="{4BE5151E-DF32-4C1D-9F4F-01227C8F3A0E}" type="presOf" srcId="{27353161-CFC1-47D1-AEE4-B07BC14E6A39}" destId="{2CCE3852-72FC-4E74-B9EE-11EE84B1238F}" srcOrd="0" destOrd="0" presId="urn:microsoft.com/office/officeart/2005/8/layout/list1"/>
    <dgm:cxn modelId="{9ECD7235-8F69-4F3B-9169-104336374EC5}" type="presOf" srcId="{48F13442-30A7-4917-A1B3-C72C96329CFA}" destId="{C94CD0C1-7728-4B28-844C-2BB5059C0A67}" srcOrd="0" destOrd="0" presId="urn:microsoft.com/office/officeart/2005/8/layout/list1"/>
    <dgm:cxn modelId="{B1253516-2D3C-4F7E-BCC0-866E7EAC97D0}" type="presOf" srcId="{B2A289CE-1B87-4225-8022-CDCEFBB344B7}" destId="{A0A11714-5F1C-49B6-A8B6-473FC5690407}" srcOrd="1" destOrd="0" presId="urn:microsoft.com/office/officeart/2005/8/layout/list1"/>
    <dgm:cxn modelId="{A2CEAA70-E30D-42E6-B467-4EB119C6C9DE}" type="presParOf" srcId="{E6862945-ACFF-46FA-8806-3ACD5549203D}" destId="{FF89C4F1-5EC3-49DA-9F03-9174E7D112C4}" srcOrd="0" destOrd="0" presId="urn:microsoft.com/office/officeart/2005/8/layout/list1"/>
    <dgm:cxn modelId="{24F448B8-65AF-448B-95DD-5001F18E13C4}" type="presParOf" srcId="{FF89C4F1-5EC3-49DA-9F03-9174E7D112C4}" destId="{2CCE3852-72FC-4E74-B9EE-11EE84B1238F}" srcOrd="0" destOrd="0" presId="urn:microsoft.com/office/officeart/2005/8/layout/list1"/>
    <dgm:cxn modelId="{D630299B-8705-469E-9B5A-9285C4898A15}" type="presParOf" srcId="{FF89C4F1-5EC3-49DA-9F03-9174E7D112C4}" destId="{A7E2BFC9-9F92-4919-A4B7-EF4482862AC5}" srcOrd="1" destOrd="0" presId="urn:microsoft.com/office/officeart/2005/8/layout/list1"/>
    <dgm:cxn modelId="{99A72C4F-19EC-42F9-814E-3D7FD0358687}" type="presParOf" srcId="{E6862945-ACFF-46FA-8806-3ACD5549203D}" destId="{CAA732F9-D6B3-4D2B-846C-3EA56350F3C4}" srcOrd="1" destOrd="0" presId="urn:microsoft.com/office/officeart/2005/8/layout/list1"/>
    <dgm:cxn modelId="{077B7FAB-3F72-4EA0-B925-4499E7036AD8}" type="presParOf" srcId="{E6862945-ACFF-46FA-8806-3ACD5549203D}" destId="{8B6C779D-C2EE-4D64-AB89-5920E80F2E8B}" srcOrd="2" destOrd="0" presId="urn:microsoft.com/office/officeart/2005/8/layout/list1"/>
    <dgm:cxn modelId="{4570432E-21F3-4489-B449-1B1A539E012E}" type="presParOf" srcId="{E6862945-ACFF-46FA-8806-3ACD5549203D}" destId="{333B9638-EFC2-4A8F-837B-B70439964C39}" srcOrd="3" destOrd="0" presId="urn:microsoft.com/office/officeart/2005/8/layout/list1"/>
    <dgm:cxn modelId="{AA486B73-212C-43F3-9734-B2CB85B984E3}" type="presParOf" srcId="{E6862945-ACFF-46FA-8806-3ACD5549203D}" destId="{0A3A05C4-2F3D-44D9-9270-51525BB8EA25}" srcOrd="4" destOrd="0" presId="urn:microsoft.com/office/officeart/2005/8/layout/list1"/>
    <dgm:cxn modelId="{5789927F-F266-4EAF-BAC6-3CB84D7B38F8}" type="presParOf" srcId="{0A3A05C4-2F3D-44D9-9270-51525BB8EA25}" destId="{FAC55BC6-A4CD-4A09-BFB4-CAC5242AA660}" srcOrd="0" destOrd="0" presId="urn:microsoft.com/office/officeart/2005/8/layout/list1"/>
    <dgm:cxn modelId="{96AF1E12-CEB9-4A0A-8324-29154D38C9A0}" type="presParOf" srcId="{0A3A05C4-2F3D-44D9-9270-51525BB8EA25}" destId="{A0A11714-5F1C-49B6-A8B6-473FC5690407}" srcOrd="1" destOrd="0" presId="urn:microsoft.com/office/officeart/2005/8/layout/list1"/>
    <dgm:cxn modelId="{F7CC0CBB-B9AC-498C-AC40-AD11834E71B7}" type="presParOf" srcId="{E6862945-ACFF-46FA-8806-3ACD5549203D}" destId="{A8703072-28F5-46B2-B349-19F511178987}" srcOrd="5" destOrd="0" presId="urn:microsoft.com/office/officeart/2005/8/layout/list1"/>
    <dgm:cxn modelId="{DA9DAFE3-78B3-47A9-9CEF-4ED3F4BE6F0A}" type="presParOf" srcId="{E6862945-ACFF-46FA-8806-3ACD5549203D}" destId="{24B22EF1-A9AC-48FD-9FBC-64F250804987}" srcOrd="6" destOrd="0" presId="urn:microsoft.com/office/officeart/2005/8/layout/list1"/>
    <dgm:cxn modelId="{D0E087B3-F5C8-4B3C-BD2E-1AD6FF8044AE}" type="presParOf" srcId="{E6862945-ACFF-46FA-8806-3ACD5549203D}" destId="{C38A7EDE-2736-4771-A3D6-C9477A65A3B9}" srcOrd="7" destOrd="0" presId="urn:microsoft.com/office/officeart/2005/8/layout/list1"/>
    <dgm:cxn modelId="{15C2D07A-86D9-4928-A793-F81F57B329A8}" type="presParOf" srcId="{E6862945-ACFF-46FA-8806-3ACD5549203D}" destId="{9276ECA9-F6CE-4659-B8C3-0A7B1A8284DC}" srcOrd="8" destOrd="0" presId="urn:microsoft.com/office/officeart/2005/8/layout/list1"/>
    <dgm:cxn modelId="{D881D672-7D93-4737-9494-6669DF6673CA}" type="presParOf" srcId="{9276ECA9-F6CE-4659-B8C3-0A7B1A8284DC}" destId="{C94CD0C1-7728-4B28-844C-2BB5059C0A67}" srcOrd="0" destOrd="0" presId="urn:microsoft.com/office/officeart/2005/8/layout/list1"/>
    <dgm:cxn modelId="{30BF23C0-E41A-4A8E-8C4F-2473EB51CF5C}" type="presParOf" srcId="{9276ECA9-F6CE-4659-B8C3-0A7B1A8284DC}" destId="{E0B34F31-7581-4286-BC36-EB96C27299EB}" srcOrd="1" destOrd="0" presId="urn:microsoft.com/office/officeart/2005/8/layout/list1"/>
    <dgm:cxn modelId="{A61767BB-1E84-473F-AFD0-01182AB6A27A}" type="presParOf" srcId="{E6862945-ACFF-46FA-8806-3ACD5549203D}" destId="{DE67D853-0494-422E-B569-CA790CC808A2}" srcOrd="9" destOrd="0" presId="urn:microsoft.com/office/officeart/2005/8/layout/list1"/>
    <dgm:cxn modelId="{8D27EB3F-3CB3-4964-A9CD-17E6D789DDDE}" type="presParOf" srcId="{E6862945-ACFF-46FA-8806-3ACD5549203D}" destId="{6765CCD2-50A5-460D-BD14-A9933A9C9363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66ED47-BDB5-43C4-B742-5FB71B846EFA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1ECEF5-5A39-4747-A46C-8073E2BB69E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2-27 at 2.28.02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 Beginning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124200"/>
            <a:ext cx="8077200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history of Jainism Can be traced back through 24 Jinas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first Jina was supposed to be a giant who lived 8.4 million years ago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Recent and last jina was vardhamana,who was born 540 BCE.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WhatsApp Image 2024-12-27 at 2.49.50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762000"/>
            <a:ext cx="3886201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0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Vardhamana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143000"/>
            <a:ext cx="7239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Also Known as Mahavira (“Great Hero”)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Mother name: Trishala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Father name:  Siddhartha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Spouse :Yasoda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Children :Priyadarsana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Age: 72 years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Symbol :Lion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52400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Basic Belief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2.56.25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 Layers of the Universe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01.03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367"/>
            <a:ext cx="9144000" cy="6063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 3 Basic Principles ,or </a:t>
            </a: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 3 Ratnas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143000" y="1828800"/>
          <a:ext cx="6477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"/>
            <a:ext cx="693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Five Principles of Living</a:t>
            </a: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(Vows)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10.27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5562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Basic Practices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10.26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1"/>
            <a:ext cx="91440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Organization of Jainism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23.23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610"/>
            <a:ext cx="9144000" cy="6096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Difference between Digambar and Svetamber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23.24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 Peaceful Nature of Jainism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4-12-27 at 3.23.24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0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Thank</a:t>
            </a:r>
          </a:p>
          <a:p>
            <a:pPr algn="ctr"/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en-US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76</TotalTime>
  <Words>108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library pc5</dc:creator>
  <cp:lastModifiedBy>library pc5</cp:lastModifiedBy>
  <cp:revision>8</cp:revision>
  <dcterms:created xsi:type="dcterms:W3CDTF">2024-12-27T05:51:05Z</dcterms:created>
  <dcterms:modified xsi:type="dcterms:W3CDTF">2024-12-27T07:07:10Z</dcterms:modified>
</cp:coreProperties>
</file>